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</p:sldIdLst>
  <p:sldSz cx="6480175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00" d="100"/>
          <a:sy n="200" d="100"/>
        </p:scale>
        <p:origin x="612" y="-6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1178222"/>
            <a:ext cx="5508149" cy="2506427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3781306"/>
            <a:ext cx="4860131" cy="1738167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7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3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383297"/>
            <a:ext cx="1397288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383297"/>
            <a:ext cx="4110861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1794831"/>
            <a:ext cx="5589151" cy="2994714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4817876"/>
            <a:ext cx="5589151" cy="1574849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/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3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916484"/>
            <a:ext cx="2754074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916484"/>
            <a:ext cx="2754074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83299"/>
            <a:ext cx="5589151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1764832"/>
            <a:ext cx="2741417" cy="86491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2629749"/>
            <a:ext cx="2741417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1764832"/>
            <a:ext cx="2754918" cy="86491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2629749"/>
            <a:ext cx="2754918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5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479954"/>
            <a:ext cx="2090025" cy="167984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1036570"/>
            <a:ext cx="3280589" cy="5116178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2159794"/>
            <a:ext cx="2090025" cy="4001285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479954"/>
            <a:ext cx="2090025" cy="1679840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1036570"/>
            <a:ext cx="3280589" cy="5116178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2159794"/>
            <a:ext cx="2090025" cy="4001285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383299"/>
            <a:ext cx="5589151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916484"/>
            <a:ext cx="5589151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6672698"/>
            <a:ext cx="145803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EB3E5-D9F0-4482-A987-F5F4D25DE34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6672698"/>
            <a:ext cx="218705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6672698"/>
            <a:ext cx="145803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C813A-6539-4E39-989C-CCC6E2667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6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48035" rtl="0" eaLnBrk="1" latinLnBrk="0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E0346352-4E65-A9B6-6BF6-525F8E7A0566}"/>
              </a:ext>
            </a:extLst>
          </p:cNvPr>
          <p:cNvSpPr txBox="1"/>
          <p:nvPr/>
        </p:nvSpPr>
        <p:spPr>
          <a:xfrm>
            <a:off x="1296822" y="458364"/>
            <a:ext cx="1176520" cy="15062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13C14D-FBA7-6C60-6336-FD86ECB671C5}"/>
              </a:ext>
            </a:extLst>
          </p:cNvPr>
          <p:cNvSpPr txBox="1"/>
          <p:nvPr/>
        </p:nvSpPr>
        <p:spPr>
          <a:xfrm>
            <a:off x="1335470" y="624289"/>
            <a:ext cx="367551" cy="1052111"/>
          </a:xfrm>
          <a:prstGeom prst="roundRect">
            <a:avLst>
              <a:gd name="adj" fmla="val 10488"/>
            </a:avLst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3EED1-C4B1-87A1-288C-359D1E4AC38B}"/>
              </a:ext>
            </a:extLst>
          </p:cNvPr>
          <p:cNvSpPr txBox="1"/>
          <p:nvPr/>
        </p:nvSpPr>
        <p:spPr>
          <a:xfrm>
            <a:off x="498509" y="515788"/>
            <a:ext cx="636421" cy="1243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lgDash"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450D20-F74B-5D64-2BDB-8612EFE6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8" y="1460321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359DE-B75B-2D35-4941-37905CD4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3" y="1188487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175AB-06E3-1CAA-4A33-91898D563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24" y="1100420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86D9E-39C4-CEE8-4635-942D1D71C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24" y="998097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2EDE3-15C8-EB5E-018E-81763DE78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96" y="908612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67BBA4-965F-C442-75FE-48659E748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552" y="811503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2B9B2-BAFE-0E99-76AC-AB376218F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96" y="717466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DC001-7521-5459-AF07-DF4DF9749B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553" y="624289"/>
            <a:ext cx="360000" cy="359573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9C024-7BCC-BD8A-F679-38879AC363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553" y="535064"/>
            <a:ext cx="360428" cy="360000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FEA2D48-F90A-581D-A3E7-252ED1D22A77}"/>
              </a:ext>
            </a:extLst>
          </p:cNvPr>
          <p:cNvSpPr txBox="1"/>
          <p:nvPr/>
        </p:nvSpPr>
        <p:spPr>
          <a:xfrm>
            <a:off x="494628" y="515788"/>
            <a:ext cx="720855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2B1E79-9A4E-4F95-DD12-815761118190}"/>
              </a:ext>
            </a:extLst>
          </p:cNvPr>
          <p:cNvSpPr txBox="1"/>
          <p:nvPr/>
        </p:nvSpPr>
        <p:spPr>
          <a:xfrm>
            <a:off x="3210179" y="731671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subdataset</a:t>
            </a:r>
            <a:r>
              <a:rPr lang="en-US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0847D0-03A7-F1E6-2803-AEC8F1EE1283}"/>
              </a:ext>
            </a:extLst>
          </p:cNvPr>
          <p:cNvSpPr txBox="1"/>
          <p:nvPr/>
        </p:nvSpPr>
        <p:spPr>
          <a:xfrm>
            <a:off x="3210179" y="1058407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subdataset</a:t>
            </a:r>
            <a:r>
              <a:rPr lang="en-US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8652D2-4A29-9733-2F65-2E92E3A23DB8}"/>
              </a:ext>
            </a:extLst>
          </p:cNvPr>
          <p:cNvSpPr txBox="1"/>
          <p:nvPr/>
        </p:nvSpPr>
        <p:spPr>
          <a:xfrm>
            <a:off x="3210179" y="1385143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subdataset</a:t>
            </a:r>
            <a:r>
              <a:rPr lang="en-US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F92F6-36B0-7F0A-2561-73FBBA90FEDC}"/>
              </a:ext>
            </a:extLst>
          </p:cNvPr>
          <p:cNvSpPr txBox="1"/>
          <p:nvPr/>
        </p:nvSpPr>
        <p:spPr>
          <a:xfrm>
            <a:off x="2146535" y="2289962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D274CA-8D91-E91F-A7CC-FD09F151A48C}"/>
              </a:ext>
            </a:extLst>
          </p:cNvPr>
          <p:cNvSpPr txBox="1"/>
          <p:nvPr/>
        </p:nvSpPr>
        <p:spPr>
          <a:xfrm>
            <a:off x="3210563" y="1711879"/>
            <a:ext cx="720855" cy="22083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79A13-B7D8-E11A-8298-E69034D2476C}"/>
              </a:ext>
            </a:extLst>
          </p:cNvPr>
          <p:cNvSpPr txBox="1"/>
          <p:nvPr/>
        </p:nvSpPr>
        <p:spPr>
          <a:xfrm>
            <a:off x="4508015" y="1337461"/>
            <a:ext cx="1269338" cy="57883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Construct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neighborhood-aware &amp;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attribute-aware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adjacency matrices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35B30-72B8-29D1-23B2-B0EF927DE547}"/>
              </a:ext>
            </a:extLst>
          </p:cNvPr>
          <p:cNvSpPr txBox="1"/>
          <p:nvPr/>
        </p:nvSpPr>
        <p:spPr>
          <a:xfrm>
            <a:off x="4782256" y="1986880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US" sz="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D8FC32-3550-C1F6-48C6-D7C992AFBA64}"/>
              </a:ext>
            </a:extLst>
          </p:cNvPr>
          <p:cNvSpPr txBox="1"/>
          <p:nvPr/>
        </p:nvSpPr>
        <p:spPr>
          <a:xfrm>
            <a:off x="4782256" y="2259445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Aa</a:t>
            </a:r>
            <a:r>
              <a:rPr lang="en-US" sz="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269E5E-E43D-026A-F3F1-75565A02E5A9}"/>
              </a:ext>
            </a:extLst>
          </p:cNvPr>
          <p:cNvSpPr txBox="1"/>
          <p:nvPr/>
        </p:nvSpPr>
        <p:spPr>
          <a:xfrm>
            <a:off x="3240087" y="4366056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sz="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0EF1B-84F4-8D7B-F946-2458E5A217A4}"/>
              </a:ext>
            </a:extLst>
          </p:cNvPr>
          <p:cNvSpPr txBox="1"/>
          <p:nvPr/>
        </p:nvSpPr>
        <p:spPr>
          <a:xfrm>
            <a:off x="3210179" y="3818490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E80702-985D-9D98-1AF8-AD226247C8A6}"/>
              </a:ext>
            </a:extLst>
          </p:cNvPr>
          <p:cNvSpPr txBox="1"/>
          <p:nvPr/>
        </p:nvSpPr>
        <p:spPr>
          <a:xfrm>
            <a:off x="1876679" y="3818490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en-US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90F1B-718E-5035-29C6-0A0F2330277C}"/>
              </a:ext>
            </a:extLst>
          </p:cNvPr>
          <p:cNvSpPr txBox="1"/>
          <p:nvPr/>
        </p:nvSpPr>
        <p:spPr>
          <a:xfrm>
            <a:off x="1896113" y="4476471"/>
            <a:ext cx="720855" cy="220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80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en-US" sz="800" baseline="-250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E5157E-ABAF-A6FA-F420-DD95F9A040A2}"/>
              </a:ext>
            </a:extLst>
          </p:cNvPr>
          <p:cNvSpPr/>
          <p:nvPr/>
        </p:nvSpPr>
        <p:spPr>
          <a:xfrm>
            <a:off x="0" y="-1"/>
            <a:ext cx="354215" cy="719931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8F6DD7-58B7-1936-4B9F-52C314A32428}"/>
              </a:ext>
            </a:extLst>
          </p:cNvPr>
          <p:cNvSpPr/>
          <p:nvPr/>
        </p:nvSpPr>
        <p:spPr>
          <a:xfrm>
            <a:off x="360087" y="0"/>
            <a:ext cx="5760000" cy="37124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6235B-F056-3BD4-EBAE-1A5D61224C18}"/>
              </a:ext>
            </a:extLst>
          </p:cNvPr>
          <p:cNvSpPr/>
          <p:nvPr/>
        </p:nvSpPr>
        <p:spPr>
          <a:xfrm>
            <a:off x="6101421" y="1"/>
            <a:ext cx="378754" cy="719931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335B50-26AD-4F61-2C11-49C9E1F128ED}"/>
              </a:ext>
            </a:extLst>
          </p:cNvPr>
          <p:cNvSpPr txBox="1"/>
          <p:nvPr/>
        </p:nvSpPr>
        <p:spPr>
          <a:xfrm>
            <a:off x="498509" y="1448135"/>
            <a:ext cx="630048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Labels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7491CB-7824-D808-9A1A-D4018D0A1EC4}"/>
              </a:ext>
            </a:extLst>
          </p:cNvPr>
          <p:cNvSpPr/>
          <p:nvPr/>
        </p:nvSpPr>
        <p:spPr>
          <a:xfrm>
            <a:off x="2616968" y="928970"/>
            <a:ext cx="342900" cy="342900"/>
          </a:xfrm>
          <a:prstGeom prst="ellipse">
            <a:avLst/>
          </a:prstGeom>
          <a:pattFill prst="narVert">
            <a:fgClr>
              <a:srgbClr val="FF0000"/>
            </a:fgClr>
            <a:bgClr>
              <a:schemeClr val="bg1"/>
            </a:bgClr>
          </a:pattFill>
          <a:ln w="3175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511774508">
                  <a:custGeom>
                    <a:avLst/>
                    <a:gdLst>
                      <a:gd name="connsiteX0" fmla="*/ 0 w 342900"/>
                      <a:gd name="connsiteY0" fmla="*/ 171450 h 342900"/>
                      <a:gd name="connsiteX1" fmla="*/ 171450 w 342900"/>
                      <a:gd name="connsiteY1" fmla="*/ 0 h 342900"/>
                      <a:gd name="connsiteX2" fmla="*/ 342900 w 342900"/>
                      <a:gd name="connsiteY2" fmla="*/ 171450 h 342900"/>
                      <a:gd name="connsiteX3" fmla="*/ 171450 w 342900"/>
                      <a:gd name="connsiteY3" fmla="*/ 342900 h 342900"/>
                      <a:gd name="connsiteX4" fmla="*/ 0 w 342900"/>
                      <a:gd name="connsiteY4" fmla="*/ 171450 h 342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00" h="342900" extrusionOk="0">
                        <a:moveTo>
                          <a:pt x="0" y="171450"/>
                        </a:moveTo>
                        <a:cubicBezTo>
                          <a:pt x="2084" y="86249"/>
                          <a:pt x="89831" y="4700"/>
                          <a:pt x="171450" y="0"/>
                        </a:cubicBezTo>
                        <a:cubicBezTo>
                          <a:pt x="259674" y="-33"/>
                          <a:pt x="347423" y="72862"/>
                          <a:pt x="342900" y="171450"/>
                        </a:cubicBezTo>
                        <a:cubicBezTo>
                          <a:pt x="335593" y="268500"/>
                          <a:pt x="266060" y="345886"/>
                          <a:pt x="171450" y="342900"/>
                        </a:cubicBezTo>
                        <a:cubicBezTo>
                          <a:pt x="80862" y="345003"/>
                          <a:pt x="15626" y="267457"/>
                          <a:pt x="0" y="1714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E00F2A-10B3-A032-4A42-AE5F46799414}"/>
              </a:ext>
            </a:extLst>
          </p:cNvPr>
          <p:cNvSpPr txBox="1">
            <a:spLocks noChangeAspect="1"/>
          </p:cNvSpPr>
          <p:nvPr/>
        </p:nvSpPr>
        <p:spPr>
          <a:xfrm>
            <a:off x="1838030" y="1098593"/>
            <a:ext cx="90000" cy="8989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prstDash val="solid"/>
          </a:ln>
        </p:spPr>
        <p:txBody>
          <a:bodyPr wrap="none" lIns="0" tIns="0" rIns="0" bIns="0" rtlCol="0" anchor="t" anchorCtr="0">
            <a:noAutofit/>
          </a:bodyPr>
          <a:lstStyle/>
          <a:p>
            <a:pPr algn="ctr"/>
            <a:r>
              <a:rPr lang="en-US" sz="7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E6E900-7EEF-785E-1BC2-B3C72BA96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64" t="63901" r="32386" b="31812"/>
          <a:stretch/>
        </p:blipFill>
        <p:spPr>
          <a:xfrm>
            <a:off x="1515281" y="1318139"/>
            <a:ext cx="54000" cy="5442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54FD9F7-2CC2-6445-4739-F3805DB79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36" t="59367" r="36877" b="36370"/>
          <a:stretch/>
        </p:blipFill>
        <p:spPr>
          <a:xfrm>
            <a:off x="1515281" y="1225237"/>
            <a:ext cx="54361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AA8A480-D8F2-4871-6630-B85DA42F7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57" t="77338" r="45855" b="18437"/>
          <a:stretch/>
        </p:blipFill>
        <p:spPr>
          <a:xfrm>
            <a:off x="1514910" y="1123883"/>
            <a:ext cx="54869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2B14A84-2915-DA0A-271F-AC5F57054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358" t="59447" r="41359" b="36378"/>
          <a:stretch/>
        </p:blipFill>
        <p:spPr>
          <a:xfrm>
            <a:off x="1512900" y="1035831"/>
            <a:ext cx="54000" cy="52567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96E268F-1CC4-F4B8-450B-20FA9A9567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542" t="32415" r="59337" b="63448"/>
          <a:stretch/>
        </p:blipFill>
        <p:spPr>
          <a:xfrm>
            <a:off x="1513325" y="937289"/>
            <a:ext cx="53839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F6920AC-05AF-CADE-90A2-41AC291379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80" t="46002" r="59467" b="49844"/>
          <a:stretch/>
        </p:blipFill>
        <p:spPr>
          <a:xfrm>
            <a:off x="1514314" y="842086"/>
            <a:ext cx="54000" cy="53958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25AF58-86BF-EE42-D3E7-9E1582FAB4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050" t="28013" r="81836" b="67795"/>
          <a:stretch/>
        </p:blipFill>
        <p:spPr>
          <a:xfrm>
            <a:off x="1514314" y="747187"/>
            <a:ext cx="54000" cy="54956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E3210BF-755D-671A-75D7-30925264716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419" t="32499" r="68433" b="63291"/>
          <a:stretch/>
        </p:blipFill>
        <p:spPr>
          <a:xfrm>
            <a:off x="1515055" y="661064"/>
            <a:ext cx="53259" cy="54000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3528AFA-2439-8EB6-184F-8B380F6CB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" t="1162" r="95237" b="94614"/>
          <a:stretch/>
        </p:blipFill>
        <p:spPr>
          <a:xfrm>
            <a:off x="1609105" y="1583572"/>
            <a:ext cx="54000" cy="55696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4F0EA8D-80FD-9A36-409C-32AF1C3EE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" t="933" r="90431" b="94843"/>
          <a:stretch/>
        </p:blipFill>
        <p:spPr>
          <a:xfrm>
            <a:off x="1437367" y="1583572"/>
            <a:ext cx="54000" cy="55696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33B39BF-8717-A05D-4073-8B2C1A5FE6B0}"/>
              </a:ext>
            </a:extLst>
          </p:cNvPr>
          <p:cNvSpPr txBox="1"/>
          <p:nvPr/>
        </p:nvSpPr>
        <p:spPr>
          <a:xfrm>
            <a:off x="1784360" y="998097"/>
            <a:ext cx="198396" cy="8989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1km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B6E5E4-EA14-024B-6087-37944B5E430F}"/>
              </a:ext>
            </a:extLst>
          </p:cNvPr>
          <p:cNvSpPr txBox="1"/>
          <p:nvPr/>
        </p:nvSpPr>
        <p:spPr>
          <a:xfrm>
            <a:off x="1296822" y="458364"/>
            <a:ext cx="720855" cy="123872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Subdataset</a:t>
            </a:r>
            <a:r>
              <a:rPr lang="en-US" sz="500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endParaRPr lang="en-US" sz="500" i="1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B3A0D75-B078-E26E-8CED-03BD3B1C951E}"/>
              </a:ext>
            </a:extLst>
          </p:cNvPr>
          <p:cNvCxnSpPr>
            <a:cxnSpLocks/>
          </p:cNvCxnSpPr>
          <p:nvPr/>
        </p:nvCxnSpPr>
        <p:spPr>
          <a:xfrm>
            <a:off x="1082341" y="689845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012F14-7EDF-F824-9625-40E1D6D6E852}"/>
              </a:ext>
            </a:extLst>
          </p:cNvPr>
          <p:cNvCxnSpPr>
            <a:cxnSpLocks/>
          </p:cNvCxnSpPr>
          <p:nvPr/>
        </p:nvCxnSpPr>
        <p:spPr>
          <a:xfrm>
            <a:off x="1082341" y="775570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3BECB94-5C1D-D419-4576-5731B40FB6B2}"/>
              </a:ext>
            </a:extLst>
          </p:cNvPr>
          <p:cNvCxnSpPr>
            <a:cxnSpLocks/>
          </p:cNvCxnSpPr>
          <p:nvPr/>
        </p:nvCxnSpPr>
        <p:spPr>
          <a:xfrm>
            <a:off x="1082341" y="868438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6ADB65-2BC5-2D2C-43A8-E80F6EFA1F36}"/>
              </a:ext>
            </a:extLst>
          </p:cNvPr>
          <p:cNvCxnSpPr>
            <a:cxnSpLocks/>
          </p:cNvCxnSpPr>
          <p:nvPr/>
        </p:nvCxnSpPr>
        <p:spPr>
          <a:xfrm>
            <a:off x="1083345" y="964095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12BD5AC-D675-8D7C-3BAD-2BCD5BDF1830}"/>
              </a:ext>
            </a:extLst>
          </p:cNvPr>
          <p:cNvCxnSpPr>
            <a:cxnSpLocks/>
          </p:cNvCxnSpPr>
          <p:nvPr/>
        </p:nvCxnSpPr>
        <p:spPr>
          <a:xfrm>
            <a:off x="1082341" y="1063169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055B166-4FE0-BB28-6011-4C0D930B7F69}"/>
              </a:ext>
            </a:extLst>
          </p:cNvPr>
          <p:cNvCxnSpPr>
            <a:cxnSpLocks/>
          </p:cNvCxnSpPr>
          <p:nvPr/>
        </p:nvCxnSpPr>
        <p:spPr>
          <a:xfrm>
            <a:off x="1082341" y="1151275"/>
            <a:ext cx="395999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C5FECD4-5D39-FF63-EE5F-FAAAC291FEF1}"/>
              </a:ext>
            </a:extLst>
          </p:cNvPr>
          <p:cNvCxnSpPr>
            <a:cxnSpLocks/>
          </p:cNvCxnSpPr>
          <p:nvPr/>
        </p:nvCxnSpPr>
        <p:spPr>
          <a:xfrm>
            <a:off x="1082341" y="1253668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2688706-CEAD-5DB0-EA05-E80989459DF7}"/>
              </a:ext>
            </a:extLst>
          </p:cNvPr>
          <p:cNvCxnSpPr>
            <a:cxnSpLocks/>
          </p:cNvCxnSpPr>
          <p:nvPr/>
        </p:nvCxnSpPr>
        <p:spPr>
          <a:xfrm>
            <a:off x="1082340" y="1342223"/>
            <a:ext cx="396000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4C5BE-A79D-BA82-03DB-28CE38D384A7}"/>
              </a:ext>
            </a:extLst>
          </p:cNvPr>
          <p:cNvSpPr txBox="1"/>
          <p:nvPr/>
        </p:nvSpPr>
        <p:spPr>
          <a:xfrm>
            <a:off x="1507619" y="1581939"/>
            <a:ext cx="85234" cy="5256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332B272-F351-714C-81A7-1D67A80D0A5A}"/>
              </a:ext>
            </a:extLst>
          </p:cNvPr>
          <p:cNvCxnSpPr>
            <a:cxnSpLocks/>
          </p:cNvCxnSpPr>
          <p:nvPr/>
        </p:nvCxnSpPr>
        <p:spPr>
          <a:xfrm>
            <a:off x="1082341" y="1611857"/>
            <a:ext cx="327359" cy="0"/>
          </a:xfrm>
          <a:prstGeom prst="straightConnector1">
            <a:avLst/>
          </a:prstGeom>
          <a:ln w="3175" cap="sq">
            <a:solidFill>
              <a:schemeClr val="tx1"/>
            </a:solidFill>
            <a:prstDash val="solid"/>
            <a:bevel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7EAAB44-D7E5-472E-0CDE-2E1E2764627A}"/>
              </a:ext>
            </a:extLst>
          </p:cNvPr>
          <p:cNvSpPr txBox="1"/>
          <p:nvPr/>
        </p:nvSpPr>
        <p:spPr>
          <a:xfrm rot="16200000">
            <a:off x="589619" y="1092062"/>
            <a:ext cx="1243955" cy="9140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en-US" sz="500" i="1" dirty="0">
                <a:latin typeface="Helvetica" panose="020B0604020202020204" pitchFamily="34" charset="0"/>
                <a:cs typeface="Helvetica" panose="020B0604020202020204" pitchFamily="34" charset="0"/>
              </a:rPr>
              <a:t>random sampling</a:t>
            </a:r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751B1B4C-33A5-E881-542B-256CA64BCE5B}"/>
              </a:ext>
            </a:extLst>
          </p:cNvPr>
          <p:cNvSpPr/>
          <p:nvPr/>
        </p:nvSpPr>
        <p:spPr>
          <a:xfrm>
            <a:off x="1726095" y="669355"/>
            <a:ext cx="78823" cy="936618"/>
          </a:xfrm>
          <a:prstGeom prst="rightBrace">
            <a:avLst>
              <a:gd name="adj1" fmla="val 92907"/>
              <a:gd name="adj2" fmla="val 5052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AD0FC9E-3BBC-FD39-FBFB-3EE5AB4BB86B}"/>
              </a:ext>
            </a:extLst>
          </p:cNvPr>
          <p:cNvSpPr txBox="1"/>
          <p:nvPr/>
        </p:nvSpPr>
        <p:spPr>
          <a:xfrm rot="5400000">
            <a:off x="1888482" y="1103639"/>
            <a:ext cx="198396" cy="89894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r>
              <a:rPr lang="en-US" sz="500" dirty="0">
                <a:latin typeface="Helvetica" panose="020B0604020202020204" pitchFamily="34" charset="0"/>
                <a:cs typeface="Helvetica" panose="020B0604020202020204" pitchFamily="34" charset="0"/>
              </a:rPr>
              <a:t>1km</a:t>
            </a:r>
            <a:endParaRPr lang="en-US" sz="5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9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AB902B-4B91-847C-8B2E-1B3E44B895ED}"/>
              </a:ext>
            </a:extLst>
          </p:cNvPr>
          <p:cNvSpPr/>
          <p:nvPr/>
        </p:nvSpPr>
        <p:spPr>
          <a:xfrm>
            <a:off x="360087" y="360000"/>
            <a:ext cx="5760000" cy="389767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9EF0051C-B14E-8527-7917-70F9B7C1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79" y="455267"/>
            <a:ext cx="4559817" cy="37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4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787</TotalTime>
  <Words>28</Words>
  <Application>Microsoft Office PowerPoint</Application>
  <PresentationFormat>Custom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Dimasaka</dc:creator>
  <cp:lastModifiedBy>Joshua Dimasaka</cp:lastModifiedBy>
  <cp:revision>6</cp:revision>
  <dcterms:created xsi:type="dcterms:W3CDTF">2023-06-20T14:08:26Z</dcterms:created>
  <dcterms:modified xsi:type="dcterms:W3CDTF">2023-06-23T22:34:50Z</dcterms:modified>
</cp:coreProperties>
</file>